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1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Estilo claro 2 - Énfasi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096" autoAdjust="0"/>
  </p:normalViewPr>
  <p:slideViewPr>
    <p:cSldViewPr snapToGrid="0" snapToObjects="1">
      <p:cViewPr varScale="1">
        <p:scale>
          <a:sx n="71" d="100"/>
          <a:sy n="71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23/09/2019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350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23/09/2019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551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23/09/2019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941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23/09/2019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68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23/09/2019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51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23/09/2019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429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23/09/2019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62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23/09/2019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131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23/09/2019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65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23/09/2019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68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23/09/2019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179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844C3-74DF-8C40-8D09-255A03C9FFED}" type="datetimeFigureOut">
              <a:rPr lang="es-ES" smtClean="0"/>
              <a:t>23/09/2019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555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45958" y="397247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rgbClr val="800000"/>
                </a:solidFill>
                <a:latin typeface="Gotham-Bold"/>
                <a:cs typeface="Gotham-Bold"/>
              </a:rPr>
              <a:t>DIRECTORIO DE FUNCIONARIOS</a:t>
            </a:r>
            <a:endParaRPr lang="es-ES" sz="1400" dirty="0">
              <a:solidFill>
                <a:srgbClr val="800000"/>
              </a:solidFill>
              <a:latin typeface="Gotham-Bold"/>
              <a:cs typeface="Gotham-Bold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224787" y="659407"/>
            <a:ext cx="49227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INSTITUTO DE PLANEACIÓN Y DESARROLLO URBANO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968557"/>
              </p:ext>
            </p:extLst>
          </p:nvPr>
        </p:nvGraphicFramePr>
        <p:xfrm>
          <a:off x="516818" y="1509186"/>
          <a:ext cx="8328165" cy="476851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3141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170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315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102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5513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0946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FOTO</a:t>
                      </a:r>
                      <a:endParaRPr lang="es-ES" sz="1200" dirty="0"/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NOM</a:t>
                      </a:r>
                      <a:r>
                        <a:rPr lang="es-ES" sz="1200" baseline="0" dirty="0" smtClean="0"/>
                        <a:t>BRE DEL FUNCIONARIO PÚBLICO</a:t>
                      </a:r>
                      <a:endParaRPr lang="es-ES" sz="1200" dirty="0"/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CARGO QUE OCUPA</a:t>
                      </a:r>
                      <a:endParaRPr lang="es-ES" sz="1200" dirty="0"/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CORREO INSTITUCIONAL</a:t>
                      </a:r>
                      <a:endParaRPr lang="es-ES" sz="1200" dirty="0"/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TELÉFONO </a:t>
                      </a:r>
                    </a:p>
                    <a:p>
                      <a:pPr algn="ctr"/>
                      <a:r>
                        <a:rPr lang="es-ES" sz="1200" dirty="0" smtClean="0"/>
                        <a:t>OFICINAS EXT.</a:t>
                      </a:r>
                      <a:endParaRPr lang="es-ES" sz="1200" dirty="0"/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23047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Ing. José Rafael </a:t>
                      </a:r>
                      <a:r>
                        <a:rPr lang="es-MX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Giorgana</a:t>
                      </a:r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Pedrero</a:t>
                      </a:r>
                      <a:endParaRPr lang="es-E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Director</a:t>
                      </a:r>
                      <a:endParaRPr lang="es-E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Jose.giorgana@villahermosa.gob.mx </a:t>
                      </a:r>
                      <a:endParaRPr lang="es-E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3103232 ext.1039</a:t>
                      </a:r>
                      <a:endParaRPr lang="es-E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46996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 smtClean="0">
                          <a:solidFill>
                            <a:srgbClr val="404040"/>
                          </a:solidFill>
                        </a:rPr>
                        <a:t>Ing. Angélica María Gómez</a:t>
                      </a:r>
                      <a:r>
                        <a:rPr lang="es-ES" sz="1100" b="0" baseline="0" dirty="0" smtClean="0">
                          <a:solidFill>
                            <a:srgbClr val="404040"/>
                          </a:solidFill>
                        </a:rPr>
                        <a:t> Ballester</a:t>
                      </a:r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Subdirectora de Planes y Programas 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angelicagomez@villahermosa.gob.mx</a:t>
                      </a:r>
                      <a:endParaRPr lang="es-ES" sz="11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3103232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ext.1039</a:t>
                      </a:r>
                      <a:endParaRPr lang="es-ES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91405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Subdirección de Cartografía y Estadísticas vacante</a:t>
                      </a:r>
                      <a:endParaRPr lang="es-E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3103232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ext.1039</a:t>
                      </a:r>
                      <a:endParaRPr lang="es-ES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36116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Arq. Manuel Antonio Pérez Vázquez</a:t>
                      </a:r>
                      <a:endParaRPr lang="es-E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Depto. de Digitalización y Cartografía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manuelvazquez@villahermosa.gob.mx</a:t>
                      </a:r>
                      <a:endParaRPr lang="es-E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3103232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ext.1039</a:t>
                      </a:r>
                      <a:endParaRPr lang="es-ES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Imagen 5" descr="Resultado de imagen para rafael giorgana pedrero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371" b="37177"/>
          <a:stretch/>
        </p:blipFill>
        <p:spPr bwMode="auto">
          <a:xfrm>
            <a:off x="742166" y="2128837"/>
            <a:ext cx="613410" cy="8667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8" descr="F:\IMG_1016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75"/>
          <a:stretch>
            <a:fillRect/>
          </a:stretch>
        </p:blipFill>
        <p:spPr bwMode="auto">
          <a:xfrm>
            <a:off x="667553" y="5363296"/>
            <a:ext cx="762635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53" y="3270130"/>
            <a:ext cx="76200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8854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45958" y="397247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rgbClr val="800000"/>
                </a:solidFill>
                <a:latin typeface="Gotham-Bold"/>
                <a:cs typeface="Gotham-Bold"/>
              </a:rPr>
              <a:t>DIRECTORIO DE FUNCIONARIOS</a:t>
            </a:r>
            <a:endParaRPr lang="es-ES" sz="1400" dirty="0">
              <a:solidFill>
                <a:srgbClr val="800000"/>
              </a:solidFill>
              <a:latin typeface="Gotham-Bold"/>
              <a:cs typeface="Gotham-Bold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224787" y="659407"/>
            <a:ext cx="49227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UNIDAD ADMINISTRATIVA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545726"/>
              </p:ext>
            </p:extLst>
          </p:nvPr>
        </p:nvGraphicFramePr>
        <p:xfrm>
          <a:off x="516818" y="1509186"/>
          <a:ext cx="8328165" cy="476851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3141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170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315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102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5513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0946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FOTO</a:t>
                      </a:r>
                      <a:endParaRPr lang="es-ES" sz="1200" dirty="0"/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NOM</a:t>
                      </a:r>
                      <a:r>
                        <a:rPr lang="es-ES" sz="1200" baseline="0" dirty="0" smtClean="0"/>
                        <a:t>BRE DEL FUNCIONARIO PÚBLICO</a:t>
                      </a:r>
                      <a:endParaRPr lang="es-ES" sz="1200" dirty="0"/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CARGO QUE OCUPA</a:t>
                      </a:r>
                      <a:endParaRPr lang="es-ES" sz="1200" dirty="0"/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CORREO INSTITUCIONAL</a:t>
                      </a:r>
                      <a:endParaRPr lang="es-ES" sz="1200" dirty="0"/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TELÉFONO </a:t>
                      </a:r>
                    </a:p>
                    <a:p>
                      <a:pPr algn="ctr"/>
                      <a:r>
                        <a:rPr lang="es-ES" sz="1200" dirty="0" smtClean="0"/>
                        <a:t>OFICINAS EXT.</a:t>
                      </a:r>
                      <a:endParaRPr lang="es-ES" sz="1200" dirty="0"/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23047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Lic. Héctor López Guzmán.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Depto. De Estudios Socio Económicos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hectorlopez@villahermosa.gob.mx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3103232 </a:t>
                      </a:r>
                    </a:p>
                    <a:p>
                      <a:pPr algn="ctr"/>
                      <a:r>
                        <a:rPr lang="es-MX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ext.1039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46996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Arq.</a:t>
                      </a:r>
                      <a:r>
                        <a:rPr lang="es-MX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Dalinda del Carmen Rovirosa Torruco</a:t>
                      </a:r>
                      <a:r>
                        <a:rPr lang="es-MX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Depto. de Imagen Urbana</a:t>
                      </a:r>
                      <a:endParaRPr lang="es-MX" sz="1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dalindarovirosa@villahermosa.gob.mx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3103232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ext.1039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91405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Arq. Nadia Tairé Nochebuena Pérez</a:t>
                      </a:r>
                      <a:endParaRPr lang="es-MX" sz="1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Depto. de Planeación Urbana.</a:t>
                      </a:r>
                      <a:endParaRPr lang="es-MX" sz="1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nadianochebuena@villahermosa.gob.mx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3103232 </a:t>
                      </a:r>
                      <a:endParaRPr lang="es-MX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ext.1039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36116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Ing. Javier Franco 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Depto. de Vialidad y Transporte.</a:t>
                      </a:r>
                      <a:endParaRPr lang="es-MX" sz="1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javierfranco@villahermosa.gob.mx</a:t>
                      </a:r>
                      <a:endParaRPr lang="es-MX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3103232 </a:t>
                      </a:r>
                      <a:endParaRPr lang="es-MX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ext.1039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9" name="Imagen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2" t="36137" r="26997" b="23032"/>
          <a:stretch>
            <a:fillRect/>
          </a:stretch>
        </p:blipFill>
        <p:spPr bwMode="auto">
          <a:xfrm>
            <a:off x="726981" y="5337186"/>
            <a:ext cx="762635" cy="1007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 descr="F:\FullSizeRende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76" y="4425895"/>
            <a:ext cx="701040" cy="81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11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18" y="3380989"/>
            <a:ext cx="849498" cy="738574"/>
          </a:xfrm>
          <a:prstGeom prst="rect">
            <a:avLst/>
          </a:prstGeom>
          <a:noFill/>
        </p:spPr>
      </p:pic>
      <p:pic>
        <p:nvPicPr>
          <p:cNvPr id="13" name="Imagen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07" y="2117464"/>
            <a:ext cx="76962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454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45958" y="397247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rgbClr val="800000"/>
                </a:solidFill>
                <a:latin typeface="Gotham-Bold"/>
                <a:cs typeface="Gotham-Bold"/>
              </a:rPr>
              <a:t>DIRECTORIO DE FUNCIONARIOS</a:t>
            </a:r>
            <a:endParaRPr lang="es-ES" sz="1400" dirty="0">
              <a:solidFill>
                <a:srgbClr val="800000"/>
              </a:solidFill>
              <a:latin typeface="Gotham-Bold"/>
              <a:cs typeface="Gotham-Bold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224787" y="659407"/>
            <a:ext cx="49227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UNIDAD ADMINISTRATIVA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121133"/>
              </p:ext>
            </p:extLst>
          </p:nvPr>
        </p:nvGraphicFramePr>
        <p:xfrm>
          <a:off x="516818" y="1509186"/>
          <a:ext cx="8328165" cy="476851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3141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170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315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102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5513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0946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FOTO</a:t>
                      </a:r>
                      <a:endParaRPr lang="es-ES" sz="1200" dirty="0"/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NOM</a:t>
                      </a:r>
                      <a:r>
                        <a:rPr lang="es-ES" sz="1200" baseline="0" dirty="0" smtClean="0"/>
                        <a:t>BRE DEL FUNCIONARIO PÚBLICO</a:t>
                      </a:r>
                      <a:endParaRPr lang="es-ES" sz="1200" dirty="0"/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CARGO QUE OCUPA</a:t>
                      </a:r>
                      <a:endParaRPr lang="es-ES" sz="1200" dirty="0"/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CORREO INSTITUCIONAL</a:t>
                      </a:r>
                      <a:endParaRPr lang="es-ES" sz="1200" dirty="0"/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TELÉFONO </a:t>
                      </a:r>
                    </a:p>
                    <a:p>
                      <a:pPr algn="ctr"/>
                      <a:r>
                        <a:rPr lang="es-ES" sz="1200" dirty="0" smtClean="0"/>
                        <a:t>OFICINAS EXT.</a:t>
                      </a:r>
                      <a:endParaRPr lang="es-ES" sz="1200" dirty="0"/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23047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46996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100" b="1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91405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100" b="1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36116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100" b="1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7696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169</Words>
  <Application>Microsoft Office PowerPoint</Application>
  <PresentationFormat>Presentación en pantalla (4:3)</PresentationFormat>
  <Paragraphs>62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Bombilla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CPU-0020</cp:lastModifiedBy>
  <cp:revision>21</cp:revision>
  <dcterms:created xsi:type="dcterms:W3CDTF">2018-11-08T15:46:33Z</dcterms:created>
  <dcterms:modified xsi:type="dcterms:W3CDTF">2019-09-23T15:12:25Z</dcterms:modified>
</cp:coreProperties>
</file>